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30" r:id="rId2"/>
    <p:sldId id="411" r:id="rId3"/>
    <p:sldId id="435" r:id="rId4"/>
    <p:sldId id="446" r:id="rId5"/>
    <p:sldId id="416" r:id="rId6"/>
    <p:sldId id="436" r:id="rId7"/>
    <p:sldId id="445" r:id="rId8"/>
    <p:sldId id="437" r:id="rId9"/>
    <p:sldId id="438" r:id="rId10"/>
    <p:sldId id="439" r:id="rId11"/>
    <p:sldId id="440" r:id="rId12"/>
    <p:sldId id="441" r:id="rId13"/>
    <p:sldId id="442" r:id="rId14"/>
    <p:sldId id="44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DA1C4"/>
    <a:srgbClr val="FC84B2"/>
    <a:srgbClr val="350EC2"/>
    <a:srgbClr val="FFCC66"/>
    <a:srgbClr val="FF3300"/>
    <a:srgbClr val="FFFF66"/>
    <a:srgbClr val="FBB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60" autoAdjust="0"/>
  </p:normalViewPr>
  <p:slideViewPr>
    <p:cSldViewPr snapToGrid="0"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A148AA-42F1-4A8F-B83C-AA8B7B736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299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6B35D5-32B9-4910-A222-A04566A21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539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8615-77D3-4447-8AA3-6AF343855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02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443FA-2D7F-47C6-9847-E92628F44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0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595EF-7990-44DF-B5F0-8E832F888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FECD6-63F0-42D6-A890-B45A78847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61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0717D-18CC-41EB-97B7-E7C9D7335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12F0F-FF30-4AC3-B720-DE1A8490D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2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90A9E-0B2C-45BA-B825-6AA2D69A8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54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D5311-E4E5-45CA-8681-B1456E608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3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8DBC-29D4-47CE-BB66-2BAFDEB6C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89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DDE05-0D4A-452F-AE5C-090A473EB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7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DC41C-91B0-450A-AFF0-CD94C509A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4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14DF585-C992-4985-8788-2684BEADC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530225" y="1246188"/>
            <a:ext cx="8189913" cy="4978400"/>
          </a:xfrm>
          <a:prstGeom prst="roundRect">
            <a:avLst>
              <a:gd name="adj" fmla="val 5986"/>
            </a:avLst>
          </a:prstGeom>
          <a:solidFill>
            <a:schemeClr val="bg1">
              <a:alpha val="6313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="1">
              <a:latin typeface="Bookman Old Style" pitchFamily="18" charset="0"/>
              <a:cs typeface="Vrinda" pitchFamily="34" charset="0"/>
            </a:endParaRPr>
          </a:p>
          <a:p>
            <a:pPr algn="ctr"/>
            <a:r>
              <a:rPr lang="ru-RU" sz="4000" b="1">
                <a:latin typeface="Bookman Old Style" pitchFamily="18" charset="0"/>
                <a:cs typeface="Vrinda" pitchFamily="34" charset="0"/>
              </a:rPr>
              <a:t>Единый Краевой </a:t>
            </a:r>
          </a:p>
          <a:p>
            <a:pPr algn="ctr"/>
            <a:r>
              <a:rPr lang="ru-RU" sz="4000" b="1">
                <a:latin typeface="Bookman Old Style" pitchFamily="18" charset="0"/>
                <a:cs typeface="Vrinda" pitchFamily="34" charset="0"/>
              </a:rPr>
              <a:t>День Открытых Дверей</a:t>
            </a:r>
          </a:p>
          <a:p>
            <a:pPr algn="ctr"/>
            <a:endParaRPr lang="ru-RU" sz="3600" b="1" i="1">
              <a:latin typeface="Bookman Old Style" pitchFamily="18" charset="0"/>
              <a:cs typeface="Vrinda" pitchFamily="34" charset="0"/>
            </a:endParaRPr>
          </a:p>
          <a:p>
            <a:pPr algn="ctr"/>
            <a:r>
              <a:rPr lang="ru-RU" sz="3600" b="1" i="1">
                <a:latin typeface="Bookman Old Style" pitchFamily="18" charset="0"/>
                <a:cs typeface="Vrinda" pitchFamily="34" charset="0"/>
              </a:rPr>
              <a:t>14 марта 2015</a:t>
            </a:r>
          </a:p>
          <a:p>
            <a:pPr algn="ctr"/>
            <a:endParaRPr lang="ru-RU" sz="4000" b="1">
              <a:latin typeface="Bookman Old Style" pitchFamily="18" charset="0"/>
              <a:cs typeface="Vrinda" pitchFamily="34" charset="0"/>
            </a:endParaRPr>
          </a:p>
          <a:p>
            <a:pPr algn="ctr"/>
            <a:endParaRPr lang="ru-RU" sz="4000" b="1">
              <a:latin typeface="Bookman Old Style" pitchFamily="18" charset="0"/>
              <a:cs typeface="Vrinda" pitchFamily="34" charset="0"/>
            </a:endParaRPr>
          </a:p>
          <a:p>
            <a:pPr algn="ctr"/>
            <a:endParaRPr lang="ru-RU" sz="4000" b="1">
              <a:latin typeface="Bookman Old Style" pitchFamily="18" charset="0"/>
              <a:cs typeface="Vrin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Учебное занятие по ИЗО в 5б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«Школьная мода»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Учитель – Юргельян Е.С.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1269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" descr="C:\Пичугина\ФГОС ООО\День открытых дверей_14.03.15\ФОТО\Урок Юргельян\IMG_706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425" y="1176338"/>
            <a:ext cx="2254250" cy="337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3" descr="C:\Пичугина\ФГОС ООО\День открытых дверей_14.03.15\ФОТО\Урок Юргельян\IMG_70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3250" y="1962150"/>
            <a:ext cx="3255963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4" descr="C:\Пичугина\ФГОС ООО\День открытых дверей_14.03.15\ФОТО\Урок Юргельян\IMG_702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00" y="2266950"/>
            <a:ext cx="264953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5" descr="C:\Пичугина\ФГОС ООО\День открытых дверей_14.03.15\ФОТО\Урок Юргельян\IMG_706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2938" y="4294188"/>
            <a:ext cx="3384550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6" descr="C:\Пичугина\ФГОС ООО\День открытых дверей_14.03.15\ФОТО\Урок Юргельян\IMG_7039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4294188"/>
            <a:ext cx="3397250" cy="22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Учебное занятие по информатике в 6в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«Формы записи алгоритмов»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(этап работы над проектом по обществознанию «Бизнес-план»)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Учителя – Романова Е.А., Фризоргер Е.И.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2293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 descr="C:\Пичугина\ФГОС ООО\День открытых дверей_14.03.15\ФОТО\Урок Романовой, Фризоргер\IMG_69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3163" y="2328863"/>
            <a:ext cx="3990975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4" descr="C:\Пичугина\ФГОС ООО\День открытых дверей_14.03.15\ФОТО\Урок Романовой, Фризоргер\IMG_698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100" y="2368550"/>
            <a:ext cx="3979863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5" descr="C:\Пичугина\ФГОС ООО\День открытых дверей_14.03.15\ФОТО\Урок Романовой, Фризоргер\IMG_694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7775" y="4135438"/>
            <a:ext cx="3776663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Учебное занятие в 7в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«Пять золотых правил» эффективной коммуникации»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(курс внеурочной деятельности «Социальное проектирование»)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Учитель – Одинцова Т.А.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3317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2" descr="C:\Пичугина\ФГОС ООО\День открытых дверей_14.03.15\ФОТО\Урок Одинцовой\DSCN563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425" y="2149475"/>
            <a:ext cx="2478088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3" descr="C:\Пичугина\ФГОС ООО\День открытых дверей_14.03.15\ФОТО\Урок Одинцовой\DSC_003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3700" y="3900488"/>
            <a:ext cx="35036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4" descr="C:\Пичугина\ФГОС ООО\День открытых дверей_14.03.15\ФОТО\Урок Одинцовой\DSC_004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5900" y="2447925"/>
            <a:ext cx="362267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Учебное занятие в 7в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«Можно ли пить водопроводную воду?»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(курс внеурочной деятельности «НИР «Мир растений»)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Учителя – Рыженькова Н.А., Лущик О.В.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4341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C:\Пичугина\ФГОС ООО\День открытых дверей_14.03.15\ФОТО\Урок Рыженьковой, Лущик\IMG_69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125" y="2279650"/>
            <a:ext cx="2960688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4" descr="C:\Пичугина\ФГОС ООО\День открытых дверей_14.03.15\ФОТО\Урок Рыженьковой, Лущик\IMG_697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1288" y="2343150"/>
            <a:ext cx="36957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5" descr="C:\Пичугина\ФГОС ООО\День открытых дверей_14.03.15\ФОТО\Урок Рыженьковой, Лущик\IMG_697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16100" y="4170363"/>
            <a:ext cx="36830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i="1">
                <a:latin typeface="Times New Roman" pitchFamily="18" charset="0"/>
                <a:cs typeface="Times New Roman" pitchFamily="18" charset="0"/>
              </a:rPr>
              <a:t>Имитационная игра «Альпинист»</a:t>
            </a:r>
          </a:p>
          <a:p>
            <a:pPr algn="ctr"/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5365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 descr="C:\Пичугина\ФГОС ООО\День открытых дверей_14.03.15\ФОТО\Имитационная игра\DSC017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6175" y="1524000"/>
            <a:ext cx="401478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4" descr="C:\Пичугина\ФГОС ООО\День открытых дверей_14.03.15\ФОТО\Имитационная игра\DSC_006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7488" y="1563688"/>
            <a:ext cx="38735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5" descr="C:\Пичугина\ФГОС ООО\День открытых дверей_14.03.15\ФОТО\Имитационная игра\DSC0171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30475" y="3892550"/>
            <a:ext cx="41624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80 пилотных школ Красноярского края (50 – ФГОС ООО)</a:t>
            </a:r>
          </a:p>
          <a:p>
            <a:endParaRPr lang="ru-RU" sz="2400" u="sng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«Образовательные результаты освоения ООП ООО.</a:t>
            </a:r>
          </a:p>
          <a:p>
            <a:endParaRPr lang="ru-RU" sz="2400" u="sng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>
                <a:latin typeface="Times New Roman" pitchFamily="18" charset="0"/>
                <a:cs typeface="Times New Roman" pitchFamily="18" charset="0"/>
              </a:rPr>
              <a:t>Участники-гости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: 45 человек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Директора – 2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Зам.директоров - 15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Учителя - 22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Представители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Отдела образования и ГМЦ – 4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Представители ККИПК – 1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Студенты КГПУ - 1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3077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" descr="C:\Пичугина\ФГОС ООО\День открытых дверей_14.03.15\ФОТО\DSC015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2625" y="2697163"/>
            <a:ext cx="4443413" cy="333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Программа</a:t>
            </a:r>
          </a:p>
          <a:p>
            <a:pPr marL="457200" indent="-457200"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1. Пленарная часть:</a:t>
            </a:r>
          </a:p>
          <a:p>
            <a:pPr marL="457200" indent="-457200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Доклад «Шаги написания ООП ООО. Образовательные </a:t>
            </a:r>
          </a:p>
          <a:p>
            <a:pPr marL="457200" indent="-457200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освоения ООП ООО и механизмы их формулирования»</a:t>
            </a:r>
          </a:p>
          <a:p>
            <a:pPr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Проведение комплексной работы в соответствии с требованиями ФГОС ООО</a:t>
            </a:r>
          </a:p>
          <a:p>
            <a:pPr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Представление материалов финала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метапредметной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олимпиады</a:t>
            </a: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2. Открытые уроки/занятия:</a:t>
            </a:r>
          </a:p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- 3 урока</a:t>
            </a:r>
          </a:p>
          <a:p>
            <a:pPr>
              <a:buFontTx/>
              <a:buChar char="-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5 учебных занятий</a:t>
            </a: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3. Имитационная игра «Альпинист»</a:t>
            </a: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4. Анкетирование, подведение итогов</a:t>
            </a: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101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" descr="C:\Пичугина\ФГОС ООО\День открытых дверей_14.03.15\ФОТО\Пленарная часть\IMG_26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9438" y="3365500"/>
            <a:ext cx="4556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73025" y="901700"/>
            <a:ext cx="9009063" cy="577691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i="1">
                <a:latin typeface="Times New Roman" pitchFamily="18" charset="0"/>
                <a:cs typeface="Times New Roman" pitchFamily="18" charset="0"/>
              </a:rPr>
              <a:t>Пленарная часть</a:t>
            </a:r>
          </a:p>
          <a:p>
            <a:pPr algn="ctr"/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2225675" y="0"/>
            <a:ext cx="6918325" cy="855663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5125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 descr="C:\Пичугина\ФГОС ООО\День открытых дверей_14.03.15\ФОТО\Пленарная часть\DSCN53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2050" y="1139825"/>
            <a:ext cx="2679700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" descr="C:\Пичугина\ФГОС ООО\День открытых дверей_14.03.15\ФОТО\Пленарная часть\IMG_266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425" y="1338263"/>
            <a:ext cx="4062413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3" descr="C:\Пичугина\ФГОС ООО\День открытых дверей_14.03.15\ФОТО\Пленарная часть\DSCN531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7713" y="3552825"/>
            <a:ext cx="45021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73025" y="927100"/>
            <a:ext cx="9009063" cy="5930900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i="1">
                <a:latin typeface="Times New Roman" pitchFamily="18" charset="0"/>
                <a:cs typeface="Times New Roman" pitchFamily="18" charset="0"/>
              </a:rPr>
              <a:t>Комплексная работа</a:t>
            </a:r>
          </a:p>
          <a:p>
            <a:pPr algn="ctr"/>
            <a:endParaRPr lang="ru-RU" sz="2400" i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2225675" y="0"/>
            <a:ext cx="6918325" cy="855663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6149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C:\Пичугина\ФГОС ООО\День открытых дверей_14.03.15\ФОТО\Пленарная часть\DSCN53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913" y="1044575"/>
            <a:ext cx="2097087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 descr="C:\Пичугина\ФГОС ООО\День открытых дверей_14.03.15\ФОТО\Пленарная часть\DSCN54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97675" y="1042988"/>
            <a:ext cx="2052638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1" descr="C:\Пичугина\ФГОС ООО\День открытых дверей_14.03.15\ФОТО\Пленарная часть\IMG_267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888" y="3870325"/>
            <a:ext cx="3830637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2" descr="C:\Пичугина\ФГОС ООО\День открытых дверей_14.03.15\ФОТО\Пленарная часть\IMG_272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5900" y="1374775"/>
            <a:ext cx="3641725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3" descr="C:\Пичугина\ФГОС ООО\День открытых дверей_14.03.15\ФОТО\Пленарная часть\IMG_273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5200" y="3867150"/>
            <a:ext cx="3817938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Урок информатики в 5б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«Кодирование как изменение формы представления информации»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Учитель – Петренко В.Г.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7173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2" descr="C:\Пичугина\ФГОС ООО\День открытых дверей_14.03.15\ФОТО\Урок Петренко\DSC_00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0350" y="2036763"/>
            <a:ext cx="3568700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3" descr="C:\Пичугина\ФГОС ООО\День открытых дверей_14.03.15\ФОТО\Урок Петренко\DSC0165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263" y="2060575"/>
            <a:ext cx="469582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4" descr="C:\Пичугина\ФГОС ООО\День открытых дверей_14.03.15\ФОТО\Урок Петренко\DSC0165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4550" y="4346575"/>
            <a:ext cx="340042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Урок информатики в 5б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«Кодирование как изменение формы представления информации»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                          Учитель – Сиротинина И.В.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8197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 descr="C:\Пичугина\ФГОС ООО\День открытых дверей_14.03.15\ФОТО\Урок Сиротининой\DSC_00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0388" y="1722438"/>
            <a:ext cx="3317875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3" descr="C:\Пичугина\ФГОС ООО\День открытых дверей_14.03.15\ФОТО\Урок Сиротининой\IMG_68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2538" y="4167188"/>
            <a:ext cx="3708400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4" descr="C:\Пичугина\ФГОС ООО\День открытых дверей_14.03.15\ФОТО\Урок Сиротининой\IMG_68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438" y="2028825"/>
            <a:ext cx="3775075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6" descr="C:\Пичугина\ФГОС ООО\День открытых дверей_14.03.15\ФОТО\Урок Сиротининой\IMG_682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463" y="4187825"/>
            <a:ext cx="3668712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6292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Урок английского языка в 7в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«Введение грамматического времени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Past Perfekt</a:t>
            </a:r>
            <a:r>
              <a:rPr lang="ru-RU" sz="2000" i="1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Учитель – Степанова З.З.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9221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" descr="C:\Пичугина\ФГОС ООО\День открытых дверей_14.03.15\ФОТО\Урок Степановой\IMG_68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438" y="1998663"/>
            <a:ext cx="3241675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3" descr="C:\Пичугина\ФГОС ООО\День открытых дверей_14.03.15\ФОТО\Урок Степановой\IMG_683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3388" y="1960563"/>
            <a:ext cx="3394075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4" descr="C:\Пичугина\ФГОС ООО\День открытых дверей_14.03.15\ФОТО\Урок Степановой\IMG_683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9813" y="4313238"/>
            <a:ext cx="3511550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5" descr="C:\Пичугина\ФГОС ООО\День открытых дверей_14.03.15\ФОТО\Урок Степановой\DSCN557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163" y="4003675"/>
            <a:ext cx="390842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73025" y="1049338"/>
            <a:ext cx="9009063" cy="5808662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Учебное занятие по английскому языку в 4а классе</a:t>
            </a:r>
          </a:p>
          <a:p>
            <a:pPr algn="ctr"/>
            <a:r>
              <a:rPr lang="ru-RU" sz="2000" i="1">
                <a:latin typeface="Times New Roman" pitchFamily="18" charset="0"/>
                <a:cs typeface="Times New Roman" pitchFamily="18" charset="0"/>
              </a:rPr>
              <a:t>«Объединенное королевство – страна изучаемого языка»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Учителя – Федотова Г.В., Михайлова О.Н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2066925" y="122238"/>
            <a:ext cx="6918325" cy="855662"/>
          </a:xfrm>
          <a:prstGeom prst="roundRect">
            <a:avLst>
              <a:gd name="adj" fmla="val 16667"/>
            </a:avLst>
          </a:prstGeom>
          <a:solidFill>
            <a:schemeClr val="bg1">
              <a:alpha val="63136"/>
            </a:schemeClr>
          </a:solidFill>
          <a:ln w="9525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Bookman Old Style" pitchFamily="18" charset="0"/>
              </a:rPr>
              <a:t>Единый Краевой День открытых дверей</a:t>
            </a:r>
          </a:p>
          <a:p>
            <a:pPr algn="ctr"/>
            <a:r>
              <a:rPr lang="ru-RU" sz="2000" b="1">
                <a:latin typeface="Bookman Old Style" pitchFamily="18" charset="0"/>
              </a:rPr>
              <a:t>14 марта 2015 года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10245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F:\4а открытый урок\IMG_181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1881188"/>
            <a:ext cx="401478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F:\4а открытый урок\IMG_188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963" y="1898650"/>
            <a:ext cx="400526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 descr="F:\4а открытый урок\IMG_183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0988" y="4370388"/>
            <a:ext cx="3435350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63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63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</TotalTime>
  <Words>428</Words>
  <Application>Microsoft Office PowerPoint</Application>
  <PresentationFormat>Экран (4:3)</PresentationFormat>
  <Paragraphs>232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МОУ Гимназия 91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Романова Екаетрина</dc:creator>
  <cp:lastModifiedBy>sir</cp:lastModifiedBy>
  <cp:revision>363</cp:revision>
  <dcterms:created xsi:type="dcterms:W3CDTF">2009-11-17T11:43:06Z</dcterms:created>
  <dcterms:modified xsi:type="dcterms:W3CDTF">2015-04-28T06:41:59Z</dcterms:modified>
</cp:coreProperties>
</file>